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ank.gov.ua/" TargetMode="External"/><Relationship Id="rId2" Type="http://schemas.openxmlformats.org/officeDocument/2006/relationships/hyperlink" Target="http://aub.org.u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85728"/>
            <a:ext cx="7772400" cy="2214578"/>
          </a:xfrm>
        </p:spPr>
        <p:txBody>
          <a:bodyPr>
            <a:normAutofit/>
          </a:bodyPr>
          <a:lstStyle/>
          <a:p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Кафедра менеджменту і адміністрування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714620"/>
            <a:ext cx="6400800" cy="571504"/>
          </a:xfrm>
        </p:spPr>
        <p:txBody>
          <a:bodyPr>
            <a:normAutofit/>
          </a:bodyPr>
          <a:lstStyle/>
          <a:p>
            <a:r>
              <a:rPr lang="uk-UA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“БАНКІВСЬКИЙ МЕНЕДЖМЕНТ</a:t>
            </a:r>
            <a:r>
              <a:rPr lang="uk-UA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ru-RU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500166" y="2214554"/>
            <a:ext cx="6400800" cy="1638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57290" y="2571744"/>
            <a:ext cx="6400800" cy="1638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571604" y="3643314"/>
            <a:ext cx="6400800" cy="200026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Галузь знань </a:t>
            </a:r>
            <a:r>
              <a:rPr kumimoji="0" lang="uk-UA" sz="2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07</a:t>
            </a:r>
            <a:r>
              <a:rPr kumimoji="0" lang="uk-UA" sz="2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Управління та адміністрування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uk-UA" sz="2200" b="1" baseline="0" dirty="0" smtClean="0">
                <a:latin typeface="Times New Roman" pitchFamily="18" charset="0"/>
                <a:cs typeface="Times New Roman" pitchFamily="18" charset="0"/>
              </a:rPr>
              <a:t>Спеціальність 073 Менеджмент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Ступінь вищої освіти </a:t>
            </a:r>
            <a:r>
              <a:rPr kumimoji="0" lang="uk-UA" sz="2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бакалавр</a:t>
            </a:r>
            <a:endParaRPr kumimoji="0" lang="en-US" sz="2200" b="1" i="0" u="sng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2200" b="1" u="sng" baseline="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Херсон</a:t>
            </a:r>
            <a:endParaRPr kumimoji="0" lang="ru-RU" sz="2200" b="1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8072494" cy="1357322"/>
          </a:xfrm>
        </p:spPr>
        <p:txBody>
          <a:bodyPr>
            <a:normAutofit fontScale="90000"/>
          </a:bodyPr>
          <a:lstStyle/>
          <a:p>
            <a:pPr algn="just"/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вивчення навчальної дисципліни є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управлінський аналіз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банківської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діяльності, дослідження основ управління прибутковістю та ризиками комерційного банку, методи і стратегії планування його фінансової діяльності та управління банківськими портфелями.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1785926"/>
            <a:ext cx="8001056" cy="1752600"/>
          </a:xfrm>
        </p:spPr>
        <p:txBody>
          <a:bodyPr>
            <a:normAutofit/>
          </a:bodyPr>
          <a:lstStyle/>
          <a:p>
            <a:pPr algn="just"/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Метою викладання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навчальної дисципліни </a:t>
            </a:r>
            <a:r>
              <a:rPr lang="uk-UA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“Банківський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менеджмент”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отримання системних знань на лекційних і практичних заняттях щодо управління діяльності банків, їх прибутковістю та ризиками, активами, </a:t>
            </a:r>
            <a:r>
              <a:rPr lang="uk-UA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зобов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язаннями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капіталом та фінансовою стійкістю.</a:t>
            </a: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714348" y="3929066"/>
            <a:ext cx="8001056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uk-UA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3500438"/>
            <a:ext cx="792961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вивчення дисципліни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“Банківський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менеджмент”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є: </a:t>
            </a: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розгляд сутності та особливості управління розрахунковими і кредитними операціями, недоліків та переваг сучасних платіжних систем; </a:t>
            </a: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формування знань з теорії і практики управління фінансовими потоками, активами і пасивами, прибутковістю та ризиками банківських установ;</a:t>
            </a: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аналіз банківської системи України та інших країн світу;</a:t>
            </a: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прийняття самостійних рішень у сфері управління фінансовою діяльністю банку; </a:t>
            </a: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визначення ефективних форм фінансування та кредитування міжнародного бізнесу, уникнення ризиків під час розрахунку між зарубіжними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партнерами.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2857520"/>
          </a:xfrm>
        </p:spPr>
        <p:txBody>
          <a:bodyPr>
            <a:normAutofit fontScale="90000"/>
          </a:bodyPr>
          <a:lstStyle/>
          <a:p>
            <a:pPr marL="342900" indent="-342900" algn="l"/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Здатність застосовувати знання у практичних ситуаціях.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Здатність вчитися і оволодівати сучасними знаннями з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банківського менеджменту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Здатність до проведення досліджень на відповідному рівні.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Здатність визначати та описувати характеристики організації.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Здатність аналізувати результати діяльності організації у сфері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банківського менеджменту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, зіставляти їх з факторами впливу зовнішнього та внутрішнього середовища.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Здатність визначати перспективи розвитку організації.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Здатність аналізувати й структурувати проблеми організації, формувати обґрунтовані рішення з розподілу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фінансового капіталу.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71472" y="4000504"/>
            <a:ext cx="8229600" cy="2214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28596" y="3357562"/>
            <a:ext cx="8229600" cy="31432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indent="3429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</a:pPr>
            <a:r>
              <a:rPr lang="uk-UA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Програмні результати навчання:</a:t>
            </a:r>
          </a:p>
          <a:p>
            <a:pPr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- Демонструвати навички виявлення проблем та обґрунтування управлінських рішень у сфері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банківського менеджменту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- Описувати зміст функціональних сфер діяльності організації.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- Виявляти навички пошуку, збирання та аналізу інформації, розрахунку показників для обґрунтування управлінських рішень з розподілу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фінансових ресурсів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- Застосовувати методи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банківського менеджменту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для забезпечення ефективності діяльності організації.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- Оцінювати правові, соціальні та економічні наслідки функціонування організації.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ПЕРЕЛІК ТЕМ: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банківського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менеджменту.</a:t>
            </a:r>
          </a:p>
          <a:p>
            <a:pPr>
              <a:buFont typeface="Arial" pitchFamily="34" charset="0"/>
              <a:buAutoNum type="arabicPeriod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Організаційна структура та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управління комерційним банком.</a:t>
            </a:r>
          </a:p>
          <a:p>
            <a:pPr>
              <a:buFont typeface="Arial" pitchFamily="34" charset="0"/>
              <a:buAutoNum type="arabicPeriod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Формування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ресурсів комерційного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банку.</a:t>
            </a:r>
          </a:p>
          <a:p>
            <a:pPr>
              <a:buFont typeface="Arial" pitchFamily="34" charset="0"/>
              <a:buAutoNum type="arabicPeriod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Процес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управління банківським кредитуванням.</a:t>
            </a:r>
          </a:p>
          <a:p>
            <a:pPr>
              <a:buFont typeface="Arial" pitchFamily="34" charset="0"/>
              <a:buAutoNum type="arabicPeriod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Управління міжбанківськими розрахунками.</a:t>
            </a:r>
          </a:p>
          <a:p>
            <a:pPr>
              <a:buFont typeface="Arial" pitchFamily="34" charset="0"/>
              <a:buAutoNum type="arabicPeriod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менеджмент у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омерційному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банку.</a:t>
            </a:r>
          </a:p>
          <a:p>
            <a:pPr>
              <a:buFont typeface="Arial" pitchFamily="34" charset="0"/>
              <a:buAutoNum type="arabicPeriod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Операції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банку з цінними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паперами.</a:t>
            </a:r>
          </a:p>
          <a:p>
            <a:pPr>
              <a:buFont typeface="Arial" pitchFamily="34" charset="0"/>
              <a:buAutoNum type="arabicPeriod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Валютні відносини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банків.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РЕКОМЕНДОВАНА ЛІТЕРАТУРА: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Банківський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менеджмент: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практики: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монографія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/ О.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Криклій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Н.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Маслак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О. Пожар. –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ДВНЗ «УАБС НБУ», 2011. –152c.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Банківський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менеджмент: Підручник / За ред. О. А. Кириченка, В. І. Міщенка. — К.: Знання, 2005.- 671с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>
              <a:buFont typeface="Arial" pitchFamily="34" charset="0"/>
              <a:buAutoNum type="arabicPeriod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Банківські операції: Підручник / За ред. А.М. Мороза. – К.: КНЕУ, 2000. – 384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AutoNum type="arabicPeriod"/>
            </a:pP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Васюренко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О.В. Банківський менеджмент. – К.: Видавничий центр «Академія», 2001.-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320с.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Офіційний сайт Асоціації українських банків //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Електронний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ресурс]. – Режим доступу: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http://aub.org.ua/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AutoNum type="arabicPeriod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Офіційний сайт Національного банку України //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Електронний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ресурс]. – Режим доступу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https://bank.gov.ua/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AutoNum type="arabicPeriod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Примостка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Л. О. Фінансовий менеджмент у банку. — К.: КНЕУ,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2004.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AutoNum type="arabicPeriod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Сало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В.І.,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Криклій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О.А. Фінансовий менеджмент банку: Навчальний посібник. – Суми: ВТД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„Університетська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книга”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2007. – 314 с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 startAt="4"/>
            </a:pPr>
            <a:endParaRPr lang="ru-RU" sz="2000" dirty="0" smtClean="0"/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481</Words>
  <PresentationFormat>Экран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Міністерство освіти і науки України Херсонський державний університет Факультет економіки та менеджменту Кафедра менеджменту і адміністрування</vt:lpstr>
      <vt:lpstr>Предметом вивчення навчальної дисципліни є управлінський аналіз банківської діяльності, дослідження основ управління прибутковістю та ризиками комерційного банку, методи і стратегії планування його фінансової діяльності та управління банківськими портфелями.</vt:lpstr>
      <vt:lpstr> Компетентності здобувачів ступеня вищої освіти бакалавр з навчальної дисципліни: - Здатність застосовувати знання у практичних ситуаціях. - Здатність вчитися і оволодівати сучасними знаннями з банківського менеджменту.  - Здатність до проведення досліджень на відповідному рівні.  - Здатність визначати та описувати характеристики організації.  - Здатність аналізувати результати діяльності організації у сфері банківського менеджменту, зіставляти їх з факторами впливу зовнішнього та внутрішнього середовища.  - Здатність визначати перспективи розвитку організації.  - Здатність аналізувати й структурувати проблеми організації, формувати обґрунтовані рішення з розподілу фінансового капіталу. </vt:lpstr>
      <vt:lpstr>ПЕРЕЛІК ТЕМ:</vt:lpstr>
      <vt:lpstr>РЕКОМЕНДОВАНА ЛІТЕРАТУРА: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менеджменту і адміністрування</dc:title>
  <dc:creator>GARRY</dc:creator>
  <cp:lastModifiedBy>GARRY</cp:lastModifiedBy>
  <cp:revision>17</cp:revision>
  <dcterms:created xsi:type="dcterms:W3CDTF">2020-06-06T19:20:25Z</dcterms:created>
  <dcterms:modified xsi:type="dcterms:W3CDTF">2020-06-06T19:59:50Z</dcterms:modified>
</cp:coreProperties>
</file>